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E1B90-4E5F-5047-9731-F57C85ED5434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B2A8A-0559-7247-B259-F8CE33F7E295}">
      <dgm:prSet phldrT="[Text]"/>
      <dgm:spPr/>
      <dgm:t>
        <a:bodyPr/>
        <a:lstStyle/>
        <a:p>
          <a:r>
            <a:rPr lang="en-US" dirty="0" smtClean="0"/>
            <a:t>It helps describing</a:t>
          </a:r>
          <a:endParaRPr lang="en-US" dirty="0"/>
        </a:p>
      </dgm:t>
    </dgm:pt>
    <dgm:pt modelId="{3B5E3BC2-F3F1-6A4A-947D-59EE598F7273}" type="parTrans" cxnId="{88CEB57C-551A-E341-AFCF-122E595111A9}">
      <dgm:prSet/>
      <dgm:spPr/>
      <dgm:t>
        <a:bodyPr/>
        <a:lstStyle/>
        <a:p>
          <a:endParaRPr lang="en-US"/>
        </a:p>
      </dgm:t>
    </dgm:pt>
    <dgm:pt modelId="{40E1F6F5-EF7C-6443-8C4D-4DEC6EC2AF55}" type="sibTrans" cxnId="{88CEB57C-551A-E341-AFCF-122E595111A9}">
      <dgm:prSet/>
      <dgm:spPr/>
      <dgm:t>
        <a:bodyPr/>
        <a:lstStyle/>
        <a:p>
          <a:endParaRPr lang="en-US"/>
        </a:p>
      </dgm:t>
    </dgm:pt>
    <dgm:pt modelId="{7AC61E8A-C97F-D24A-9220-DB4C6D2DA7B5}">
      <dgm:prSet phldrT="[Text]"/>
      <dgm:spPr/>
      <dgm:t>
        <a:bodyPr/>
        <a:lstStyle/>
        <a:p>
          <a:r>
            <a:rPr lang="en-US" dirty="0" smtClean="0"/>
            <a:t>people</a:t>
          </a:r>
          <a:endParaRPr lang="en-US" dirty="0"/>
        </a:p>
      </dgm:t>
    </dgm:pt>
    <dgm:pt modelId="{C7D917B5-5BF8-BF44-8594-DBE6575BF6ED}" type="parTrans" cxnId="{B1F5A778-7F6D-2342-8F4B-A8A73209F6A3}">
      <dgm:prSet/>
      <dgm:spPr/>
      <dgm:t>
        <a:bodyPr/>
        <a:lstStyle/>
        <a:p>
          <a:endParaRPr lang="en-US"/>
        </a:p>
      </dgm:t>
    </dgm:pt>
    <dgm:pt modelId="{2466E766-581C-4D40-A4DB-15BA797DE251}" type="sibTrans" cxnId="{B1F5A778-7F6D-2342-8F4B-A8A73209F6A3}">
      <dgm:prSet/>
      <dgm:spPr/>
      <dgm:t>
        <a:bodyPr/>
        <a:lstStyle/>
        <a:p>
          <a:endParaRPr lang="en-US"/>
        </a:p>
      </dgm:t>
    </dgm:pt>
    <dgm:pt modelId="{D3A387A7-81FD-E541-94EA-5885CA99E1E9}">
      <dgm:prSet phldrT="[Text]"/>
      <dgm:spPr/>
      <dgm:t>
        <a:bodyPr/>
        <a:lstStyle/>
        <a:p>
          <a:r>
            <a:rPr lang="en-US" dirty="0" smtClean="0"/>
            <a:t>places</a:t>
          </a:r>
          <a:endParaRPr lang="en-US" dirty="0"/>
        </a:p>
      </dgm:t>
    </dgm:pt>
    <dgm:pt modelId="{E883D6F8-282B-A545-8B63-707FD78F8CC5}" type="parTrans" cxnId="{ACEBF96A-B1F1-6E43-A819-3675F42CD84F}">
      <dgm:prSet/>
      <dgm:spPr/>
      <dgm:t>
        <a:bodyPr/>
        <a:lstStyle/>
        <a:p>
          <a:endParaRPr lang="en-US"/>
        </a:p>
      </dgm:t>
    </dgm:pt>
    <dgm:pt modelId="{2226B317-63A0-FC42-A0A7-4C7B69057B44}" type="sibTrans" cxnId="{ACEBF96A-B1F1-6E43-A819-3675F42CD84F}">
      <dgm:prSet/>
      <dgm:spPr/>
      <dgm:t>
        <a:bodyPr/>
        <a:lstStyle/>
        <a:p>
          <a:endParaRPr lang="en-US"/>
        </a:p>
      </dgm:t>
    </dgm:pt>
    <dgm:pt modelId="{DAD978E2-018E-B041-9C3F-6972DCA9984E}">
      <dgm:prSet phldrT="[Text]"/>
      <dgm:spPr/>
      <dgm:t>
        <a:bodyPr/>
        <a:lstStyle/>
        <a:p>
          <a:r>
            <a:rPr lang="en-US" dirty="0" smtClean="0"/>
            <a:t>things</a:t>
          </a:r>
          <a:endParaRPr lang="en-US" dirty="0"/>
        </a:p>
      </dgm:t>
    </dgm:pt>
    <dgm:pt modelId="{61726F11-3578-124E-93C1-E9CAB9D8E2B4}" type="parTrans" cxnId="{65CB348F-81DD-F14B-845B-24C712DC245B}">
      <dgm:prSet/>
      <dgm:spPr/>
      <dgm:t>
        <a:bodyPr/>
        <a:lstStyle/>
        <a:p>
          <a:endParaRPr lang="en-US"/>
        </a:p>
      </dgm:t>
    </dgm:pt>
    <dgm:pt modelId="{B6EF118C-643E-7541-989A-B70F2C8ADBF2}" type="sibTrans" cxnId="{65CB348F-81DD-F14B-845B-24C712DC245B}">
      <dgm:prSet/>
      <dgm:spPr/>
      <dgm:t>
        <a:bodyPr/>
        <a:lstStyle/>
        <a:p>
          <a:endParaRPr lang="en-US"/>
        </a:p>
      </dgm:t>
    </dgm:pt>
    <dgm:pt modelId="{59F8366B-9C30-594B-84D9-16E6755D880C}" type="pres">
      <dgm:prSet presAssocID="{FC5E1B90-4E5F-5047-9731-F57C85ED54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317B57-B7A8-5E45-83A7-35E94AEC9B3D}" type="pres">
      <dgm:prSet presAssocID="{0D3B2A8A-0559-7247-B259-F8CE33F7E295}" presName="centerShape" presStyleLbl="node0" presStyleIdx="0" presStyleCnt="1"/>
      <dgm:spPr/>
      <dgm:t>
        <a:bodyPr/>
        <a:lstStyle/>
        <a:p>
          <a:endParaRPr lang="en-US"/>
        </a:p>
      </dgm:t>
    </dgm:pt>
    <dgm:pt modelId="{E11D9DA7-7963-1B45-ACA9-6ECF956A1ACB}" type="pres">
      <dgm:prSet presAssocID="{C7D917B5-5BF8-BF44-8594-DBE6575BF6ED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FC0D7996-44F5-5545-8335-3D2E295638C2}" type="pres">
      <dgm:prSet presAssocID="{7AC61E8A-C97F-D24A-9220-DB4C6D2DA7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D7DD6-5234-DB47-9ED9-071F84F29745}" type="pres">
      <dgm:prSet presAssocID="{E883D6F8-282B-A545-8B63-707FD78F8CC5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041D30B6-DCD8-CF4F-9C2F-F18283D78935}" type="pres">
      <dgm:prSet presAssocID="{D3A387A7-81FD-E541-94EA-5885CA99E1E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41508-5523-C244-B86F-435D82D4F9F0}" type="pres">
      <dgm:prSet presAssocID="{61726F11-3578-124E-93C1-E9CAB9D8E2B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91DE723D-712D-DC46-8C6A-870EAF40A89A}" type="pres">
      <dgm:prSet presAssocID="{DAD978E2-018E-B041-9C3F-6972DCA9984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CB348F-81DD-F14B-845B-24C712DC245B}" srcId="{0D3B2A8A-0559-7247-B259-F8CE33F7E295}" destId="{DAD978E2-018E-B041-9C3F-6972DCA9984E}" srcOrd="2" destOrd="0" parTransId="{61726F11-3578-124E-93C1-E9CAB9D8E2B4}" sibTransId="{B6EF118C-643E-7541-989A-B70F2C8ADBF2}"/>
    <dgm:cxn modelId="{160C0386-2FFA-3E4F-AE29-271A40FAFBE2}" type="presOf" srcId="{DAD978E2-018E-B041-9C3F-6972DCA9984E}" destId="{91DE723D-712D-DC46-8C6A-870EAF40A89A}" srcOrd="0" destOrd="0" presId="urn:microsoft.com/office/officeart/2005/8/layout/radial4"/>
    <dgm:cxn modelId="{4B42FB45-2143-4445-86EF-C26449A92A4D}" type="presOf" srcId="{7AC61E8A-C97F-D24A-9220-DB4C6D2DA7B5}" destId="{FC0D7996-44F5-5545-8335-3D2E295638C2}" srcOrd="0" destOrd="0" presId="urn:microsoft.com/office/officeart/2005/8/layout/radial4"/>
    <dgm:cxn modelId="{832C4FB0-75A7-584C-994E-D66BFC1EC9D8}" type="presOf" srcId="{C7D917B5-5BF8-BF44-8594-DBE6575BF6ED}" destId="{E11D9DA7-7963-1B45-ACA9-6ECF956A1ACB}" srcOrd="0" destOrd="0" presId="urn:microsoft.com/office/officeart/2005/8/layout/radial4"/>
    <dgm:cxn modelId="{EB97EAA2-3CF6-354C-8D68-EF92C1C92F0C}" type="presOf" srcId="{D3A387A7-81FD-E541-94EA-5885CA99E1E9}" destId="{041D30B6-DCD8-CF4F-9C2F-F18283D78935}" srcOrd="0" destOrd="0" presId="urn:microsoft.com/office/officeart/2005/8/layout/radial4"/>
    <dgm:cxn modelId="{88CEB57C-551A-E341-AFCF-122E595111A9}" srcId="{FC5E1B90-4E5F-5047-9731-F57C85ED5434}" destId="{0D3B2A8A-0559-7247-B259-F8CE33F7E295}" srcOrd="0" destOrd="0" parTransId="{3B5E3BC2-F3F1-6A4A-947D-59EE598F7273}" sibTransId="{40E1F6F5-EF7C-6443-8C4D-4DEC6EC2AF55}"/>
    <dgm:cxn modelId="{B64137A2-1074-434A-97FE-B0DE9FB139E4}" type="presOf" srcId="{FC5E1B90-4E5F-5047-9731-F57C85ED5434}" destId="{59F8366B-9C30-594B-84D9-16E6755D880C}" srcOrd="0" destOrd="0" presId="urn:microsoft.com/office/officeart/2005/8/layout/radial4"/>
    <dgm:cxn modelId="{F34CDF85-37B8-904E-A19A-225533DDB64E}" type="presOf" srcId="{E883D6F8-282B-A545-8B63-707FD78F8CC5}" destId="{C13D7DD6-5234-DB47-9ED9-071F84F29745}" srcOrd="0" destOrd="0" presId="urn:microsoft.com/office/officeart/2005/8/layout/radial4"/>
    <dgm:cxn modelId="{7777BA3A-7A73-4848-A7EB-1C0AC9E9CD04}" type="presOf" srcId="{61726F11-3578-124E-93C1-E9CAB9D8E2B4}" destId="{15541508-5523-C244-B86F-435D82D4F9F0}" srcOrd="0" destOrd="0" presId="urn:microsoft.com/office/officeart/2005/8/layout/radial4"/>
    <dgm:cxn modelId="{916C3860-C7AD-2343-8785-04F79EF12449}" type="presOf" srcId="{0D3B2A8A-0559-7247-B259-F8CE33F7E295}" destId="{A8317B57-B7A8-5E45-83A7-35E94AEC9B3D}" srcOrd="0" destOrd="0" presId="urn:microsoft.com/office/officeart/2005/8/layout/radial4"/>
    <dgm:cxn modelId="{ACEBF96A-B1F1-6E43-A819-3675F42CD84F}" srcId="{0D3B2A8A-0559-7247-B259-F8CE33F7E295}" destId="{D3A387A7-81FD-E541-94EA-5885CA99E1E9}" srcOrd="1" destOrd="0" parTransId="{E883D6F8-282B-A545-8B63-707FD78F8CC5}" sibTransId="{2226B317-63A0-FC42-A0A7-4C7B69057B44}"/>
    <dgm:cxn modelId="{B1F5A778-7F6D-2342-8F4B-A8A73209F6A3}" srcId="{0D3B2A8A-0559-7247-B259-F8CE33F7E295}" destId="{7AC61E8A-C97F-D24A-9220-DB4C6D2DA7B5}" srcOrd="0" destOrd="0" parTransId="{C7D917B5-5BF8-BF44-8594-DBE6575BF6ED}" sibTransId="{2466E766-581C-4D40-A4DB-15BA797DE251}"/>
    <dgm:cxn modelId="{3F57372A-CAD8-8A42-96F3-641E5ED52C2D}" type="presParOf" srcId="{59F8366B-9C30-594B-84D9-16E6755D880C}" destId="{A8317B57-B7A8-5E45-83A7-35E94AEC9B3D}" srcOrd="0" destOrd="0" presId="urn:microsoft.com/office/officeart/2005/8/layout/radial4"/>
    <dgm:cxn modelId="{7B1544B0-F67A-7940-8F18-34B9034F8140}" type="presParOf" srcId="{59F8366B-9C30-594B-84D9-16E6755D880C}" destId="{E11D9DA7-7963-1B45-ACA9-6ECF956A1ACB}" srcOrd="1" destOrd="0" presId="urn:microsoft.com/office/officeart/2005/8/layout/radial4"/>
    <dgm:cxn modelId="{36147627-492A-9443-9ABE-F0C3F2E0F0D4}" type="presParOf" srcId="{59F8366B-9C30-594B-84D9-16E6755D880C}" destId="{FC0D7996-44F5-5545-8335-3D2E295638C2}" srcOrd="2" destOrd="0" presId="urn:microsoft.com/office/officeart/2005/8/layout/radial4"/>
    <dgm:cxn modelId="{76F02529-BD00-C24B-8E7A-99F4F70809E6}" type="presParOf" srcId="{59F8366B-9C30-594B-84D9-16E6755D880C}" destId="{C13D7DD6-5234-DB47-9ED9-071F84F29745}" srcOrd="3" destOrd="0" presId="urn:microsoft.com/office/officeart/2005/8/layout/radial4"/>
    <dgm:cxn modelId="{2CC7BB14-A4D6-4944-9623-0D3B17E69BFE}" type="presParOf" srcId="{59F8366B-9C30-594B-84D9-16E6755D880C}" destId="{041D30B6-DCD8-CF4F-9C2F-F18283D78935}" srcOrd="4" destOrd="0" presId="urn:microsoft.com/office/officeart/2005/8/layout/radial4"/>
    <dgm:cxn modelId="{4900E7B7-355E-2240-BD2B-840DA0398AE5}" type="presParOf" srcId="{59F8366B-9C30-594B-84D9-16E6755D880C}" destId="{15541508-5523-C244-B86F-435D82D4F9F0}" srcOrd="5" destOrd="0" presId="urn:microsoft.com/office/officeart/2005/8/layout/radial4"/>
    <dgm:cxn modelId="{921220F2-16D0-9543-AABF-F961023E479F}" type="presParOf" srcId="{59F8366B-9C30-594B-84D9-16E6755D880C}" destId="{91DE723D-712D-DC46-8C6A-870EAF40A89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7A87FE-8BED-004C-86A4-4476DB6E9828}" type="doc">
      <dgm:prSet loTypeId="urn:microsoft.com/office/officeart/2005/8/layout/pyramid2" loCatId="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4BD8D60-89EB-A44D-BBE0-67BCCDFA5EE0}">
      <dgm:prSet/>
      <dgm:spPr/>
      <dgm:t>
        <a:bodyPr/>
        <a:lstStyle/>
        <a:p>
          <a:pPr rtl="0"/>
          <a:r>
            <a:rPr lang="en-US" dirty="0" smtClean="0"/>
            <a:t>In most sentences it goes </a:t>
          </a:r>
          <a:endParaRPr lang="en-US" dirty="0"/>
        </a:p>
      </dgm:t>
    </dgm:pt>
    <dgm:pt modelId="{81E8F2E3-7633-B84B-851C-AF7AC35361EB}" type="parTrans" cxnId="{871470FE-034E-4440-A791-ADDD551D5FA5}">
      <dgm:prSet/>
      <dgm:spPr/>
      <dgm:t>
        <a:bodyPr/>
        <a:lstStyle/>
        <a:p>
          <a:endParaRPr lang="en-US"/>
        </a:p>
      </dgm:t>
    </dgm:pt>
    <dgm:pt modelId="{AE5EE636-07FC-9B40-A42F-B923751B0C81}" type="sibTrans" cxnId="{871470FE-034E-4440-A791-ADDD551D5FA5}">
      <dgm:prSet/>
      <dgm:spPr/>
      <dgm:t>
        <a:bodyPr/>
        <a:lstStyle/>
        <a:p>
          <a:endParaRPr lang="en-US"/>
        </a:p>
      </dgm:t>
    </dgm:pt>
    <dgm:pt modelId="{AE79D837-302D-3A4A-BA1F-46A57AD1E68D}">
      <dgm:prSet/>
      <dgm:spPr/>
      <dgm:t>
        <a:bodyPr/>
        <a:lstStyle/>
        <a:p>
          <a:pPr rtl="0"/>
          <a:r>
            <a:rPr lang="en-US" smtClean="0"/>
            <a:t>before the word it describes the noun.</a:t>
          </a:r>
          <a:endParaRPr lang="en-US"/>
        </a:p>
      </dgm:t>
    </dgm:pt>
    <dgm:pt modelId="{A48C01A9-A331-9544-989B-695AD93C08B7}" type="parTrans" cxnId="{F24F8D6B-9E69-E44B-B14C-04A840B458D5}">
      <dgm:prSet/>
      <dgm:spPr/>
      <dgm:t>
        <a:bodyPr/>
        <a:lstStyle/>
        <a:p>
          <a:endParaRPr lang="en-US"/>
        </a:p>
      </dgm:t>
    </dgm:pt>
    <dgm:pt modelId="{6F1F8AB8-F458-454A-B707-79D2EDCA54A0}" type="sibTrans" cxnId="{F24F8D6B-9E69-E44B-B14C-04A840B458D5}">
      <dgm:prSet/>
      <dgm:spPr/>
      <dgm:t>
        <a:bodyPr/>
        <a:lstStyle/>
        <a:p>
          <a:endParaRPr lang="en-US"/>
        </a:p>
      </dgm:t>
    </dgm:pt>
    <dgm:pt modelId="{EBBC92C8-EE9A-5449-8714-6D49A73EE78B}">
      <dgm:prSet/>
      <dgm:spPr/>
      <dgm:t>
        <a:bodyPr/>
        <a:lstStyle/>
        <a:p>
          <a:pPr rtl="0"/>
          <a:r>
            <a:rPr lang="en-US" smtClean="0"/>
            <a:t>It can also come after the verb</a:t>
          </a:r>
          <a:endParaRPr lang="en-US"/>
        </a:p>
      </dgm:t>
    </dgm:pt>
    <dgm:pt modelId="{F50EC818-1572-3C4F-A9D7-F2BE5B445C58}" type="parTrans" cxnId="{B5649E88-DCB7-7E4C-908C-E1EEEDD4550B}">
      <dgm:prSet/>
      <dgm:spPr/>
      <dgm:t>
        <a:bodyPr/>
        <a:lstStyle/>
        <a:p>
          <a:endParaRPr lang="en-US"/>
        </a:p>
      </dgm:t>
    </dgm:pt>
    <dgm:pt modelId="{9E4B3923-7A48-2F44-A3A6-136985D35A92}" type="sibTrans" cxnId="{B5649E88-DCB7-7E4C-908C-E1EEEDD4550B}">
      <dgm:prSet/>
      <dgm:spPr/>
      <dgm:t>
        <a:bodyPr/>
        <a:lstStyle/>
        <a:p>
          <a:endParaRPr lang="en-US"/>
        </a:p>
      </dgm:t>
    </dgm:pt>
    <dgm:pt modelId="{C738D4E0-14C7-0D4C-974C-AE9E5E09A2CF}" type="pres">
      <dgm:prSet presAssocID="{DA7A87FE-8BED-004C-86A4-4476DB6E982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0DDB92C-235D-2E4C-B00C-750C5F1537BD}" type="pres">
      <dgm:prSet presAssocID="{DA7A87FE-8BED-004C-86A4-4476DB6E9828}" presName="pyramid" presStyleLbl="node1" presStyleIdx="0" presStyleCnt="1"/>
      <dgm:spPr/>
    </dgm:pt>
    <dgm:pt modelId="{4089C3A2-221F-2C42-88D9-C5024A43FC62}" type="pres">
      <dgm:prSet presAssocID="{DA7A87FE-8BED-004C-86A4-4476DB6E9828}" presName="theList" presStyleCnt="0"/>
      <dgm:spPr/>
    </dgm:pt>
    <dgm:pt modelId="{B5086D1A-42F3-1641-97E9-B7523AC94A54}" type="pres">
      <dgm:prSet presAssocID="{44BD8D60-89EB-A44D-BBE0-67BCCDFA5EE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8D6662-A31F-1243-A137-089AE1A86F87}" type="pres">
      <dgm:prSet presAssocID="{44BD8D60-89EB-A44D-BBE0-67BCCDFA5EE0}" presName="aSpace" presStyleCnt="0"/>
      <dgm:spPr/>
    </dgm:pt>
    <dgm:pt modelId="{359D4F4F-7735-FB48-9802-58B0A411EDE4}" type="pres">
      <dgm:prSet presAssocID="{AE79D837-302D-3A4A-BA1F-46A57AD1E68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55D669-007C-9B4D-A275-6F530EC70E45}" type="pres">
      <dgm:prSet presAssocID="{AE79D837-302D-3A4A-BA1F-46A57AD1E68D}" presName="aSpace" presStyleCnt="0"/>
      <dgm:spPr/>
    </dgm:pt>
    <dgm:pt modelId="{478FDA44-1D70-3A4C-99EF-800553EC86AF}" type="pres">
      <dgm:prSet presAssocID="{EBBC92C8-EE9A-5449-8714-6D49A73EE78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A618D-2833-F64E-9938-4CF86A6743F1}" type="pres">
      <dgm:prSet presAssocID="{EBBC92C8-EE9A-5449-8714-6D49A73EE78B}" presName="aSpace" presStyleCnt="0"/>
      <dgm:spPr/>
    </dgm:pt>
  </dgm:ptLst>
  <dgm:cxnLst>
    <dgm:cxn modelId="{CCBEFA53-D0C8-1C4D-A24A-36955B2AE698}" type="presOf" srcId="{AE79D837-302D-3A4A-BA1F-46A57AD1E68D}" destId="{359D4F4F-7735-FB48-9802-58B0A411EDE4}" srcOrd="0" destOrd="0" presId="urn:microsoft.com/office/officeart/2005/8/layout/pyramid2"/>
    <dgm:cxn modelId="{36785C0F-FAA4-824B-AD8D-98413A7C368A}" type="presOf" srcId="{EBBC92C8-EE9A-5449-8714-6D49A73EE78B}" destId="{478FDA44-1D70-3A4C-99EF-800553EC86AF}" srcOrd="0" destOrd="0" presId="urn:microsoft.com/office/officeart/2005/8/layout/pyramid2"/>
    <dgm:cxn modelId="{F24F8D6B-9E69-E44B-B14C-04A840B458D5}" srcId="{DA7A87FE-8BED-004C-86A4-4476DB6E9828}" destId="{AE79D837-302D-3A4A-BA1F-46A57AD1E68D}" srcOrd="1" destOrd="0" parTransId="{A48C01A9-A331-9544-989B-695AD93C08B7}" sibTransId="{6F1F8AB8-F458-454A-B707-79D2EDCA54A0}"/>
    <dgm:cxn modelId="{B5649E88-DCB7-7E4C-908C-E1EEEDD4550B}" srcId="{DA7A87FE-8BED-004C-86A4-4476DB6E9828}" destId="{EBBC92C8-EE9A-5449-8714-6D49A73EE78B}" srcOrd="2" destOrd="0" parTransId="{F50EC818-1572-3C4F-A9D7-F2BE5B445C58}" sibTransId="{9E4B3923-7A48-2F44-A3A6-136985D35A92}"/>
    <dgm:cxn modelId="{871470FE-034E-4440-A791-ADDD551D5FA5}" srcId="{DA7A87FE-8BED-004C-86A4-4476DB6E9828}" destId="{44BD8D60-89EB-A44D-BBE0-67BCCDFA5EE0}" srcOrd="0" destOrd="0" parTransId="{81E8F2E3-7633-B84B-851C-AF7AC35361EB}" sibTransId="{AE5EE636-07FC-9B40-A42F-B923751B0C81}"/>
    <dgm:cxn modelId="{F5D4AECD-E9BA-6D4A-85D9-043F2DF5495B}" type="presOf" srcId="{44BD8D60-89EB-A44D-BBE0-67BCCDFA5EE0}" destId="{B5086D1A-42F3-1641-97E9-B7523AC94A54}" srcOrd="0" destOrd="0" presId="urn:microsoft.com/office/officeart/2005/8/layout/pyramid2"/>
    <dgm:cxn modelId="{F8BBA283-9996-6D4D-A705-8613B46C8C69}" type="presOf" srcId="{DA7A87FE-8BED-004C-86A4-4476DB6E9828}" destId="{C738D4E0-14C7-0D4C-974C-AE9E5E09A2CF}" srcOrd="0" destOrd="0" presId="urn:microsoft.com/office/officeart/2005/8/layout/pyramid2"/>
    <dgm:cxn modelId="{76594491-85B1-054C-A326-12009A20AE02}" type="presParOf" srcId="{C738D4E0-14C7-0D4C-974C-AE9E5E09A2CF}" destId="{60DDB92C-235D-2E4C-B00C-750C5F1537BD}" srcOrd="0" destOrd="0" presId="urn:microsoft.com/office/officeart/2005/8/layout/pyramid2"/>
    <dgm:cxn modelId="{A4BC5D76-BB96-F349-B543-9584EA1BA7BD}" type="presParOf" srcId="{C738D4E0-14C7-0D4C-974C-AE9E5E09A2CF}" destId="{4089C3A2-221F-2C42-88D9-C5024A43FC62}" srcOrd="1" destOrd="0" presId="urn:microsoft.com/office/officeart/2005/8/layout/pyramid2"/>
    <dgm:cxn modelId="{E8A230A6-53A3-C244-A5CA-5BBB4C8D8023}" type="presParOf" srcId="{4089C3A2-221F-2C42-88D9-C5024A43FC62}" destId="{B5086D1A-42F3-1641-97E9-B7523AC94A54}" srcOrd="0" destOrd="0" presId="urn:microsoft.com/office/officeart/2005/8/layout/pyramid2"/>
    <dgm:cxn modelId="{C4DCDFCF-659C-F646-B604-A6A766549A0A}" type="presParOf" srcId="{4089C3A2-221F-2C42-88D9-C5024A43FC62}" destId="{2F8D6662-A31F-1243-A137-089AE1A86F87}" srcOrd="1" destOrd="0" presId="urn:microsoft.com/office/officeart/2005/8/layout/pyramid2"/>
    <dgm:cxn modelId="{57E9F451-BF4B-4349-B443-4D4E14C63A1A}" type="presParOf" srcId="{4089C3A2-221F-2C42-88D9-C5024A43FC62}" destId="{359D4F4F-7735-FB48-9802-58B0A411EDE4}" srcOrd="2" destOrd="0" presId="urn:microsoft.com/office/officeart/2005/8/layout/pyramid2"/>
    <dgm:cxn modelId="{3A98C859-EF5E-AA47-9810-A8114F9DE823}" type="presParOf" srcId="{4089C3A2-221F-2C42-88D9-C5024A43FC62}" destId="{6C55D669-007C-9B4D-A275-6F530EC70E45}" srcOrd="3" destOrd="0" presId="urn:microsoft.com/office/officeart/2005/8/layout/pyramid2"/>
    <dgm:cxn modelId="{02872DC0-10A8-F94E-8BE4-7F7328FB2525}" type="presParOf" srcId="{4089C3A2-221F-2C42-88D9-C5024A43FC62}" destId="{478FDA44-1D70-3A4C-99EF-800553EC86AF}" srcOrd="4" destOrd="0" presId="urn:microsoft.com/office/officeart/2005/8/layout/pyramid2"/>
    <dgm:cxn modelId="{E0F5E466-D359-F34F-AB5C-22540AB354AF}" type="presParOf" srcId="{4089C3A2-221F-2C42-88D9-C5024A43FC62}" destId="{5E1A618D-2833-F64E-9938-4CF86A6743F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507042-E53E-7B4A-8B00-401C50F47E87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E12A8D-E216-9241-8C2A-71AE6D71FB81}">
      <dgm:prSet phldrT="[Text]"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WHAT</a:t>
          </a:r>
        </a:p>
        <a:p>
          <a:r>
            <a:rPr lang="en-US" sz="2800" dirty="0" smtClean="0">
              <a:solidFill>
                <a:schemeClr val="bg1"/>
              </a:solidFill>
            </a:rPr>
            <a:t>KIND</a:t>
          </a:r>
          <a:endParaRPr lang="en-US" sz="2800" dirty="0">
            <a:solidFill>
              <a:schemeClr val="bg1"/>
            </a:solidFill>
          </a:endParaRPr>
        </a:p>
      </dgm:t>
    </dgm:pt>
    <dgm:pt modelId="{C99E5414-6EC9-AF43-B82A-AFEC66C7ED70}" type="parTrans" cxnId="{7133208F-3710-9A47-B910-B062CDA398BB}">
      <dgm:prSet/>
      <dgm:spPr/>
      <dgm:t>
        <a:bodyPr/>
        <a:lstStyle/>
        <a:p>
          <a:endParaRPr lang="en-US"/>
        </a:p>
      </dgm:t>
    </dgm:pt>
    <dgm:pt modelId="{5AE03BA7-EDFC-F94B-945F-18D13123BD7C}" type="sibTrans" cxnId="{7133208F-3710-9A47-B910-B062CDA398BB}">
      <dgm:prSet/>
      <dgm:spPr/>
      <dgm:t>
        <a:bodyPr/>
        <a:lstStyle/>
        <a:p>
          <a:endParaRPr lang="en-US"/>
        </a:p>
      </dgm:t>
    </dgm:pt>
    <dgm:pt modelId="{5C03FEA6-1AE9-6040-A349-97A39A142147}">
      <dgm:prSet phldrT="[Text]" custT="1"/>
      <dgm:spPr/>
      <dgm:t>
        <a:bodyPr/>
        <a:lstStyle/>
        <a:p>
          <a:r>
            <a:rPr lang="en-US" sz="3200" dirty="0" smtClean="0"/>
            <a:t>WHICH</a:t>
          </a:r>
        </a:p>
        <a:p>
          <a:r>
            <a:rPr lang="en-US" sz="3200" dirty="0" smtClean="0"/>
            <a:t>ONE</a:t>
          </a:r>
          <a:endParaRPr lang="en-US" sz="3200" dirty="0"/>
        </a:p>
      </dgm:t>
    </dgm:pt>
    <dgm:pt modelId="{DA9DC5F4-7C76-8C41-9F57-F1D0AD1E0B2B}" type="parTrans" cxnId="{76DD56A4-4E27-C349-8A77-0DE52CEE9441}">
      <dgm:prSet/>
      <dgm:spPr/>
      <dgm:t>
        <a:bodyPr/>
        <a:lstStyle/>
        <a:p>
          <a:endParaRPr lang="en-US"/>
        </a:p>
      </dgm:t>
    </dgm:pt>
    <dgm:pt modelId="{DB1F6595-1815-774A-BBFB-6014CBFE46CB}" type="sibTrans" cxnId="{76DD56A4-4E27-C349-8A77-0DE52CEE9441}">
      <dgm:prSet/>
      <dgm:spPr/>
      <dgm:t>
        <a:bodyPr/>
        <a:lstStyle/>
        <a:p>
          <a:endParaRPr lang="en-US"/>
        </a:p>
      </dgm:t>
    </dgm:pt>
    <dgm:pt modelId="{06BE46A2-5D52-6A43-B88A-053A8B6263F4}">
      <dgm:prSet phldrT="[Text]" custT="1"/>
      <dgm:spPr/>
      <dgm:t>
        <a:bodyPr/>
        <a:lstStyle/>
        <a:p>
          <a:r>
            <a:rPr lang="en-US" sz="3200" dirty="0" smtClean="0"/>
            <a:t>HOW MANY</a:t>
          </a:r>
          <a:endParaRPr lang="en-US" sz="3200" dirty="0"/>
        </a:p>
      </dgm:t>
    </dgm:pt>
    <dgm:pt modelId="{66DC0274-F156-D140-BF31-646EC8FCEE53}" type="parTrans" cxnId="{0D32A93E-0175-514A-AF79-CC0A532029B5}">
      <dgm:prSet/>
      <dgm:spPr/>
      <dgm:t>
        <a:bodyPr/>
        <a:lstStyle/>
        <a:p>
          <a:endParaRPr lang="en-US"/>
        </a:p>
      </dgm:t>
    </dgm:pt>
    <dgm:pt modelId="{D4F726B8-8C70-7F4F-9DCE-B739ADD65213}" type="sibTrans" cxnId="{0D32A93E-0175-514A-AF79-CC0A532029B5}">
      <dgm:prSet/>
      <dgm:spPr/>
      <dgm:t>
        <a:bodyPr/>
        <a:lstStyle/>
        <a:p>
          <a:endParaRPr lang="en-US"/>
        </a:p>
      </dgm:t>
    </dgm:pt>
    <dgm:pt modelId="{444F1A93-A6E0-FE4D-9F1E-35B80EAFC97C}">
      <dgm:prSet phldrT="[Text]" custT="1"/>
      <dgm:spPr/>
      <dgm:t>
        <a:bodyPr/>
        <a:lstStyle/>
        <a:p>
          <a:r>
            <a:rPr lang="en-US" sz="3200" dirty="0" smtClean="0"/>
            <a:t>HOW MUCH</a:t>
          </a:r>
          <a:endParaRPr lang="en-US" sz="3200" dirty="0"/>
        </a:p>
      </dgm:t>
    </dgm:pt>
    <dgm:pt modelId="{FBA5B478-ADB8-D841-9266-C566099E67F3}" type="parTrans" cxnId="{F7D1186F-AE30-C04B-BED9-6A2834E6BAB4}">
      <dgm:prSet/>
      <dgm:spPr/>
      <dgm:t>
        <a:bodyPr/>
        <a:lstStyle/>
        <a:p>
          <a:endParaRPr lang="en-US"/>
        </a:p>
      </dgm:t>
    </dgm:pt>
    <dgm:pt modelId="{81B07624-7E86-9341-A3C9-C67F448FF614}" type="sibTrans" cxnId="{F7D1186F-AE30-C04B-BED9-6A2834E6BAB4}">
      <dgm:prSet/>
      <dgm:spPr/>
      <dgm:t>
        <a:bodyPr/>
        <a:lstStyle/>
        <a:p>
          <a:endParaRPr lang="en-US"/>
        </a:p>
      </dgm:t>
    </dgm:pt>
    <dgm:pt modelId="{E4B89901-2906-1348-8AD6-E1C941194605}" type="pres">
      <dgm:prSet presAssocID="{7C507042-E53E-7B4A-8B00-401C50F47E8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60C0FB-A511-3849-8920-E24AEEDEB066}" type="pres">
      <dgm:prSet presAssocID="{7C507042-E53E-7B4A-8B00-401C50F47E87}" presName="axisShape" presStyleLbl="bgShp" presStyleIdx="0" presStyleCnt="1"/>
      <dgm:spPr/>
    </dgm:pt>
    <dgm:pt modelId="{27C972A4-5115-3448-BBBA-B136CC08CC59}" type="pres">
      <dgm:prSet presAssocID="{7C507042-E53E-7B4A-8B00-401C50F47E87}" presName="rect1" presStyleLbl="node1" presStyleIdx="0" presStyleCnt="4" custFlipHor="0" custScaleX="157352" custScaleY="102447" custLinFactNeighborX="42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6DACA-4229-6548-9EB8-3A580A517034}" type="pres">
      <dgm:prSet presAssocID="{7C507042-E53E-7B4A-8B00-401C50F47E87}" presName="rect2" presStyleLbl="node1" presStyleIdx="1" presStyleCnt="4" custScaleX="149239" custLinFactNeighborX="41427" custLinFactNeighborY="-10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4BF40-76DA-FE46-A02A-4A8FB6E551A4}" type="pres">
      <dgm:prSet presAssocID="{7C507042-E53E-7B4A-8B00-401C50F47E87}" presName="rect3" presStyleLbl="node1" presStyleIdx="2" presStyleCnt="4" custFlipHor="1" custScaleX="142159" custScaleY="952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44583-CFEA-5B4E-BB6A-EEA588B51615}" type="pres">
      <dgm:prSet presAssocID="{7C507042-E53E-7B4A-8B00-401C50F47E87}" presName="rect4" presStyleLbl="node1" presStyleIdx="3" presStyleCnt="4" custScaleX="151188" custLinFactNeighborX="39302" custLinFactNeighborY="-21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3C1D8A-3C80-0B4F-9752-13202E0516DF}" type="presOf" srcId="{7C507042-E53E-7B4A-8B00-401C50F47E87}" destId="{E4B89901-2906-1348-8AD6-E1C941194605}" srcOrd="0" destOrd="0" presId="urn:microsoft.com/office/officeart/2005/8/layout/matrix2"/>
    <dgm:cxn modelId="{0D32A93E-0175-514A-AF79-CC0A532029B5}" srcId="{7C507042-E53E-7B4A-8B00-401C50F47E87}" destId="{06BE46A2-5D52-6A43-B88A-053A8B6263F4}" srcOrd="2" destOrd="0" parTransId="{66DC0274-F156-D140-BF31-646EC8FCEE53}" sibTransId="{D4F726B8-8C70-7F4F-9DCE-B739ADD65213}"/>
    <dgm:cxn modelId="{E123EDFC-A4A8-5B47-8D2E-820713AFDC2E}" type="presOf" srcId="{5C03FEA6-1AE9-6040-A349-97A39A142147}" destId="{79D6DACA-4229-6548-9EB8-3A580A517034}" srcOrd="0" destOrd="0" presId="urn:microsoft.com/office/officeart/2005/8/layout/matrix2"/>
    <dgm:cxn modelId="{F7D1186F-AE30-C04B-BED9-6A2834E6BAB4}" srcId="{7C507042-E53E-7B4A-8B00-401C50F47E87}" destId="{444F1A93-A6E0-FE4D-9F1E-35B80EAFC97C}" srcOrd="3" destOrd="0" parTransId="{FBA5B478-ADB8-D841-9266-C566099E67F3}" sibTransId="{81B07624-7E86-9341-A3C9-C67F448FF614}"/>
    <dgm:cxn modelId="{7133208F-3710-9A47-B910-B062CDA398BB}" srcId="{7C507042-E53E-7B4A-8B00-401C50F47E87}" destId="{86E12A8D-E216-9241-8C2A-71AE6D71FB81}" srcOrd="0" destOrd="0" parTransId="{C99E5414-6EC9-AF43-B82A-AFEC66C7ED70}" sibTransId="{5AE03BA7-EDFC-F94B-945F-18D13123BD7C}"/>
    <dgm:cxn modelId="{FB7A38E0-A7B8-DA4A-B9C9-F377D88D7CAA}" type="presOf" srcId="{06BE46A2-5D52-6A43-B88A-053A8B6263F4}" destId="{2074BF40-76DA-FE46-A02A-4A8FB6E551A4}" srcOrd="0" destOrd="0" presId="urn:microsoft.com/office/officeart/2005/8/layout/matrix2"/>
    <dgm:cxn modelId="{6BBDE09C-4621-DC45-89F3-18180DC9A766}" type="presOf" srcId="{86E12A8D-E216-9241-8C2A-71AE6D71FB81}" destId="{27C972A4-5115-3448-BBBA-B136CC08CC59}" srcOrd="0" destOrd="0" presId="urn:microsoft.com/office/officeart/2005/8/layout/matrix2"/>
    <dgm:cxn modelId="{76DD56A4-4E27-C349-8A77-0DE52CEE9441}" srcId="{7C507042-E53E-7B4A-8B00-401C50F47E87}" destId="{5C03FEA6-1AE9-6040-A349-97A39A142147}" srcOrd="1" destOrd="0" parTransId="{DA9DC5F4-7C76-8C41-9F57-F1D0AD1E0B2B}" sibTransId="{DB1F6595-1815-774A-BBFB-6014CBFE46CB}"/>
    <dgm:cxn modelId="{3E821CC4-C671-7847-ABE7-DB6AAB8D7ED1}" type="presOf" srcId="{444F1A93-A6E0-FE4D-9F1E-35B80EAFC97C}" destId="{56044583-CFEA-5B4E-BB6A-EEA588B51615}" srcOrd="0" destOrd="0" presId="urn:microsoft.com/office/officeart/2005/8/layout/matrix2"/>
    <dgm:cxn modelId="{F929E01B-42B7-B744-A383-50B58708031E}" type="presParOf" srcId="{E4B89901-2906-1348-8AD6-E1C941194605}" destId="{8260C0FB-A511-3849-8920-E24AEEDEB066}" srcOrd="0" destOrd="0" presId="urn:microsoft.com/office/officeart/2005/8/layout/matrix2"/>
    <dgm:cxn modelId="{67C3754C-64B9-E540-B656-E95920AA7EE6}" type="presParOf" srcId="{E4B89901-2906-1348-8AD6-E1C941194605}" destId="{27C972A4-5115-3448-BBBA-B136CC08CC59}" srcOrd="1" destOrd="0" presId="urn:microsoft.com/office/officeart/2005/8/layout/matrix2"/>
    <dgm:cxn modelId="{D5776036-F4AF-E340-9BD6-F58FE4E28393}" type="presParOf" srcId="{E4B89901-2906-1348-8AD6-E1C941194605}" destId="{79D6DACA-4229-6548-9EB8-3A580A517034}" srcOrd="2" destOrd="0" presId="urn:microsoft.com/office/officeart/2005/8/layout/matrix2"/>
    <dgm:cxn modelId="{EA2510BF-734C-1842-9D6B-532673AF0F42}" type="presParOf" srcId="{E4B89901-2906-1348-8AD6-E1C941194605}" destId="{2074BF40-76DA-FE46-A02A-4A8FB6E551A4}" srcOrd="3" destOrd="0" presId="urn:microsoft.com/office/officeart/2005/8/layout/matrix2"/>
    <dgm:cxn modelId="{E45E79D4-6B57-EC4E-8605-C1A5F36FBEEC}" type="presParOf" srcId="{E4B89901-2906-1348-8AD6-E1C941194605}" destId="{56044583-CFEA-5B4E-BB6A-EEA588B5161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17B57-B7A8-5E45-83A7-35E94AEC9B3D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It helps describing</a:t>
          </a:r>
          <a:endParaRPr lang="en-US" sz="1800" kern="1200" dirty="0"/>
        </a:p>
      </dsp:txBody>
      <dsp:txXfrm>
        <a:off x="2416912" y="2539008"/>
        <a:ext cx="1262175" cy="1262175"/>
      </dsp:txXfrm>
    </dsp:sp>
    <dsp:sp modelId="{E11D9DA7-7963-1B45-ACA9-6ECF956A1ACB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0D7996-44F5-5545-8335-3D2E295638C2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people</a:t>
          </a:r>
          <a:endParaRPr lang="en-US" sz="3500" kern="1200" dirty="0"/>
        </a:p>
      </dsp:txBody>
      <dsp:txXfrm>
        <a:off x="199856" y="1103105"/>
        <a:ext cx="1616269" cy="1277122"/>
      </dsp:txXfrm>
    </dsp:sp>
    <dsp:sp modelId="{C13D7DD6-5234-DB47-9ED9-071F84F29745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1D30B6-DCD8-CF4F-9C2F-F18283D78935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places</a:t>
          </a:r>
          <a:endParaRPr lang="en-US" sz="3500" kern="1200" dirty="0"/>
        </a:p>
      </dsp:txBody>
      <dsp:txXfrm>
        <a:off x="2239865" y="41144"/>
        <a:ext cx="1616269" cy="1277122"/>
      </dsp:txXfrm>
    </dsp:sp>
    <dsp:sp modelId="{15541508-5523-C244-B86F-435D82D4F9F0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DE723D-712D-DC46-8C6A-870EAF40A89A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things</a:t>
          </a:r>
          <a:endParaRPr lang="en-US" sz="3500" kern="1200" dirty="0"/>
        </a:p>
      </dsp:txBody>
      <dsp:txXfrm>
        <a:off x="4279873" y="1103105"/>
        <a:ext cx="1616269" cy="12771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DB92C-235D-2E4C-B00C-750C5F1537BD}">
      <dsp:nvSpPr>
        <dsp:cNvPr id="0" name=""/>
        <dsp:cNvSpPr/>
      </dsp:nvSpPr>
      <dsp:spPr>
        <a:xfrm>
          <a:off x="1234700" y="0"/>
          <a:ext cx="5346144" cy="5346144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086D1A-42F3-1641-97E9-B7523AC94A54}">
      <dsp:nvSpPr>
        <dsp:cNvPr id="0" name=""/>
        <dsp:cNvSpPr/>
      </dsp:nvSpPr>
      <dsp:spPr>
        <a:xfrm>
          <a:off x="3907772" y="537485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 most sentences it goes </a:t>
          </a:r>
          <a:endParaRPr lang="en-US" sz="2500" kern="1200" dirty="0"/>
        </a:p>
      </dsp:txBody>
      <dsp:txXfrm>
        <a:off x="3969550" y="599263"/>
        <a:ext cx="3351437" cy="1141976"/>
      </dsp:txXfrm>
    </dsp:sp>
    <dsp:sp modelId="{359D4F4F-7735-FB48-9802-58B0A411EDE4}">
      <dsp:nvSpPr>
        <dsp:cNvPr id="0" name=""/>
        <dsp:cNvSpPr/>
      </dsp:nvSpPr>
      <dsp:spPr>
        <a:xfrm>
          <a:off x="3907772" y="1961209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before the word it describes the noun.</a:t>
          </a:r>
          <a:endParaRPr lang="en-US" sz="2500" kern="1200"/>
        </a:p>
      </dsp:txBody>
      <dsp:txXfrm>
        <a:off x="3969550" y="2022987"/>
        <a:ext cx="3351437" cy="1141976"/>
      </dsp:txXfrm>
    </dsp:sp>
    <dsp:sp modelId="{478FDA44-1D70-3A4C-99EF-800553EC86AF}">
      <dsp:nvSpPr>
        <dsp:cNvPr id="0" name=""/>
        <dsp:cNvSpPr/>
      </dsp:nvSpPr>
      <dsp:spPr>
        <a:xfrm>
          <a:off x="3907772" y="3384934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It can also come after the verb</a:t>
          </a:r>
          <a:endParaRPr lang="en-US" sz="2500" kern="1200"/>
        </a:p>
      </dsp:txBody>
      <dsp:txXfrm>
        <a:off x="3969550" y="3446712"/>
        <a:ext cx="3351437" cy="1141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0C0FB-A511-3849-8920-E24AEEDEB066}">
      <dsp:nvSpPr>
        <dsp:cNvPr id="0" name=""/>
        <dsp:cNvSpPr/>
      </dsp:nvSpPr>
      <dsp:spPr>
        <a:xfrm>
          <a:off x="1262055" y="0"/>
          <a:ext cx="4094328" cy="409432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C972A4-5115-3448-BBBA-B136CC08CC59}">
      <dsp:nvSpPr>
        <dsp:cNvPr id="0" name=""/>
        <dsp:cNvSpPr/>
      </dsp:nvSpPr>
      <dsp:spPr>
        <a:xfrm>
          <a:off x="1128138" y="246093"/>
          <a:ext cx="2577002" cy="167780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WHAT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KIND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210042" y="327997"/>
        <a:ext cx="2413194" cy="1513998"/>
      </dsp:txXfrm>
    </dsp:sp>
    <dsp:sp modelId="{79D6DACA-4229-6548-9EB8-3A580A517034}">
      <dsp:nvSpPr>
        <dsp:cNvPr id="0" name=""/>
        <dsp:cNvSpPr/>
      </dsp:nvSpPr>
      <dsp:spPr>
        <a:xfrm>
          <a:off x="3727783" y="248738"/>
          <a:ext cx="244413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WHICH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ONE</a:t>
          </a:r>
          <a:endParaRPr lang="en-US" sz="3200" kern="1200" dirty="0"/>
        </a:p>
      </dsp:txBody>
      <dsp:txXfrm>
        <a:off x="3807730" y="328685"/>
        <a:ext cx="2284239" cy="1477837"/>
      </dsp:txXfrm>
    </dsp:sp>
    <dsp:sp modelId="{2074BF40-76DA-FE46-A02A-4A8FB6E551A4}">
      <dsp:nvSpPr>
        <dsp:cNvPr id="0" name=""/>
        <dsp:cNvSpPr/>
      </dsp:nvSpPr>
      <dsp:spPr>
        <a:xfrm flipH="1">
          <a:off x="1182961" y="2229132"/>
          <a:ext cx="2328182" cy="156039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MANY</a:t>
          </a:r>
          <a:endParaRPr lang="en-US" sz="3200" kern="1200" dirty="0"/>
        </a:p>
      </dsp:txBody>
      <dsp:txXfrm>
        <a:off x="1259133" y="2305304"/>
        <a:ext cx="2175838" cy="1408053"/>
      </dsp:txXfrm>
    </dsp:sp>
    <dsp:sp modelId="{56044583-CFEA-5B4E-BB6A-EEA588B51615}">
      <dsp:nvSpPr>
        <dsp:cNvPr id="0" name=""/>
        <dsp:cNvSpPr/>
      </dsp:nvSpPr>
      <dsp:spPr>
        <a:xfrm>
          <a:off x="3677021" y="2155680"/>
          <a:ext cx="247605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MUCH</a:t>
          </a:r>
          <a:endParaRPr lang="en-US" sz="3200" kern="1200" dirty="0"/>
        </a:p>
      </dsp:txBody>
      <dsp:txXfrm>
        <a:off x="3756968" y="2235627"/>
        <a:ext cx="2316159" cy="14778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75D48070-6A81-47D0-9810-1540B9FEFF61}" type="datetime1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  <p:sldLayoutId id="2147484369" r:id="rId10"/>
    <p:sldLayoutId id="2147484370" r:id="rId11"/>
    <p:sldLayoutId id="2147484371" r:id="rId12"/>
    <p:sldLayoutId id="2147484372" r:id="rId13"/>
    <p:sldLayoutId id="2147484373" r:id="rId14"/>
  </p:sldLayoutIdLst>
  <p:hf sldNum="0" hdr="0" ftr="0" dt="0"/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image" Target="../media/image5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6" Type="http://schemas.openxmlformats.org/officeDocument/2006/relationships/diagramQuickStyle" Target="../diagrams/quickStyle2.xml"/><Relationship Id="rId7" Type="http://schemas.openxmlformats.org/officeDocument/2006/relationships/diagramColors" Target="../diagrams/colors2.xml"/><Relationship Id="rId8" Type="http://schemas.microsoft.com/office/2007/relationships/diagramDrawing" Target="../diagrams/drawing2.xml"/><Relationship Id="rId9" Type="http://schemas.openxmlformats.org/officeDocument/2006/relationships/image" Target="../media/image5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hyperlink" Target="http://www.youtube.com/watch?v=EDV" TargetMode="External"/><Relationship Id="rId5" Type="http://schemas.openxmlformats.org/officeDocument/2006/relationships/image" Target="../media/image5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6" Type="http://schemas.openxmlformats.org/officeDocument/2006/relationships/diagramQuickStyle" Target="../diagrams/quickStyle3.xml"/><Relationship Id="rId7" Type="http://schemas.openxmlformats.org/officeDocument/2006/relationships/diagramColors" Target="../diagrams/colors3.xml"/><Relationship Id="rId8" Type="http://schemas.microsoft.com/office/2007/relationships/diagramDrawing" Target="../diagrams/drawing3.xml"/><Relationship Id="rId9" Type="http://schemas.openxmlformats.org/officeDocument/2006/relationships/image" Target="../media/image5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530475"/>
            <a:ext cx="7543800" cy="102880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PRESENTATION ON ADJECTIVE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009377"/>
            <a:ext cx="6858000" cy="4002676"/>
          </a:xfrm>
        </p:spPr>
        <p:txBody>
          <a:bodyPr>
            <a:normAutofit fontScale="92500"/>
          </a:bodyPr>
          <a:lstStyle/>
          <a:p>
            <a:pPr algn="ctr"/>
            <a:r>
              <a:rPr lang="en-US" sz="3200" dirty="0" smtClean="0"/>
              <a:t>BY</a:t>
            </a:r>
          </a:p>
          <a:p>
            <a:pPr algn="ctr"/>
            <a:r>
              <a:rPr lang="en-US" sz="3200" b="1" i="1" dirty="0" smtClean="0"/>
              <a:t>MANDISA MKWANAZI</a:t>
            </a:r>
          </a:p>
          <a:p>
            <a:pPr algn="ctr"/>
            <a:endParaRPr lang="en-US" sz="3200" b="1" i="1" dirty="0"/>
          </a:p>
          <a:p>
            <a:pPr algn="ctr"/>
            <a:r>
              <a:rPr lang="en-US" sz="3200" b="1" i="1" dirty="0" smtClean="0"/>
              <a:t>COMPUTER-ASISTED LANGUAGE </a:t>
            </a:r>
          </a:p>
          <a:p>
            <a:pPr algn="ctr"/>
            <a:r>
              <a:rPr lang="en-US" sz="3200" b="1" i="1" dirty="0" smtClean="0"/>
              <a:t>LEARNING GSL 520</a:t>
            </a:r>
          </a:p>
          <a:p>
            <a:pPr algn="ctr"/>
            <a:endParaRPr lang="en-US" sz="3200" b="1" i="1" dirty="0"/>
          </a:p>
          <a:p>
            <a:pPr algn="ctr"/>
            <a:r>
              <a:rPr lang="en-US" sz="3200" b="1" i="1" dirty="0" smtClean="0"/>
              <a:t>SAINT MICHAEL’S COLLEGE</a:t>
            </a:r>
          </a:p>
          <a:p>
            <a:pPr algn="ctr"/>
            <a:r>
              <a:rPr lang="en-US" sz="3200" b="1" i="1" dirty="0" smtClean="0"/>
              <a:t>SUMMER 2011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7356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685800"/>
            <a:ext cx="7543800" cy="42656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5400" dirty="0" smtClean="0"/>
              <a:t>ADJECTIVES</a:t>
            </a:r>
          </a:p>
          <a:p>
            <a:pPr marL="0" indent="0" algn="ctr">
              <a:buNone/>
            </a:pPr>
            <a:r>
              <a:rPr lang="en-US" sz="2800" dirty="0" smtClean="0"/>
              <a:t>INTRODUCTION</a:t>
            </a:r>
          </a:p>
          <a:p>
            <a:r>
              <a:rPr lang="en-US" sz="2800" dirty="0" smtClean="0"/>
              <a:t>DO YOU KNOW WHAT AN ADJECTIVE IS?</a:t>
            </a:r>
          </a:p>
          <a:p>
            <a:r>
              <a:rPr lang="en-US" sz="3600" dirty="0" smtClean="0"/>
              <a:t>An adjective is a describing word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 algn="ctr">
              <a:buNone/>
            </a:pPr>
            <a:endParaRPr lang="en-US" sz="2800" dirty="0"/>
          </a:p>
        </p:txBody>
      </p:sp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9860" y="49700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71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9" dur="11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  <p:bldP spid="3" grpId="1" build="p"/>
      <p:bldP spid="3" grpId="2" build="p"/>
      <p:bldP spid="3" grpId="3" build="p"/>
      <p:bldP spid="3" grpId="4" build="p"/>
      <p:bldP spid="3" grpId="5" build="p"/>
      <p:bldP spid="3" grpId="6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1580675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07200" y="29723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6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mph" presetSubtype="0" fill="remove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1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6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7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1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6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1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6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7" presetClass="emph" presetSubtype="0" fill="remove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1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2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2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2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2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2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2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800" decel="100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800" decel="100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800" decel="100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800" decel="100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800" decel="100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00" decel="100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800" decel="100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800" decel="100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800" decel="100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0" decel="100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800" decel="100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800" decel="100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800" decel="100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800" decel="100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800" decel="100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800" decel="100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800" decel="100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800" decel="100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800" decel="100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7" presetClass="emph" presetSubtype="0" fill="remove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0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1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250" autoRev="1" fill="remove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5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6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250" autoRev="1" fill="remove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250" autoRev="1" fill="remove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4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5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6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7" dur="250" autoRev="1" fill="remove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9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0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1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2" dur="250" autoRev="1" fill="remove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4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5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6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7" dur="250" autoRev="1" fill="remove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7" presetClass="emph" presetSubtype="0" fill="remove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9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0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1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250" autoRev="1" fill="remove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52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2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5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5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5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6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317B57-B7A8-5E45-83A7-35E94AEC9B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1D9DA7-7963-1B45-ACA9-6ECF956A1AC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5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D7996-44F5-5545-8335-3D2E295638C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3D7DD6-5234-DB47-9ED9-071F84F2974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D30B6-DCD8-CF4F-9C2F-F18283D7893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541508-5523-C244-B86F-435D82D4F9F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26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DE723D-712D-DC46-8C6A-870EAF40A89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6" fill="hold">
                      <p:stCondLst>
                        <p:cond delay="0"/>
                      </p:stCondLst>
                      <p:childTnLst>
                        <p:par>
                          <p:cTn id="587" fill="hold">
                            <p:stCondLst>
                              <p:cond delay="0"/>
                            </p:stCondLst>
                            <p:childTnLst>
                              <p:par>
                                <p:cTn id="5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9" dur="13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5" grpId="0">
        <p:bldSub>
          <a:bldDgm/>
        </p:bldSub>
      </p:bldGraphic>
      <p:bldGraphic spid="5" grpId="1">
        <p:bldSub>
          <a:bldDgm/>
        </p:bldSub>
      </p:bldGraphic>
      <p:bldGraphic spid="5" grpId="2">
        <p:bldSub>
          <a:bldDgm/>
        </p:bldSub>
      </p:bldGraphic>
      <p:bldGraphic spid="5" grpId="3">
        <p:bldSub>
          <a:bldDgm/>
        </p:bldSub>
      </p:bldGraphic>
      <p:bldGraphic spid="5" grpId="4">
        <p:bldSub>
          <a:bldDgm/>
        </p:bldSub>
      </p:bldGraphic>
      <p:bldGraphic spid="5" grpId="5">
        <p:bldSub>
          <a:bldDgm/>
        </p:bldSub>
      </p:bldGraphic>
      <p:bldGraphic spid="5" grpId="6">
        <p:bldSub>
          <a:bldDgm/>
        </p:bldSub>
      </p:bldGraphic>
      <p:bldGraphic spid="5" grpId="7">
        <p:bldSub>
          <a:bldDgm/>
        </p:bldSub>
      </p:bldGraphic>
      <p:bldGraphic spid="5" grpId="8">
        <p:bldSub>
          <a:bldDgm/>
        </p:bldSub>
      </p:bldGraphic>
      <p:bldGraphic spid="5" grpId="9">
        <p:bldSub>
          <a:bldDgm/>
        </p:bldSub>
      </p:bldGraphic>
      <p:bldGraphic spid="5" grpId="10">
        <p:bldSub>
          <a:bldDgm/>
        </p:bldSub>
      </p:bldGraphic>
      <p:bldGraphic spid="5" grpId="11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1548" y="835900"/>
            <a:ext cx="8571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In other word they describe nouns. </a:t>
            </a:r>
            <a:endParaRPr lang="en-US" sz="3600" dirty="0"/>
          </a:p>
        </p:txBody>
      </p:sp>
      <p:graphicFrame>
        <p:nvGraphicFramePr>
          <p:cNvPr id="2" name="Diagram 1"/>
          <p:cNvGraphicFramePr/>
          <p:nvPr/>
        </p:nvGraphicFramePr>
        <p:xfrm>
          <a:off x="275496" y="1482231"/>
          <a:ext cx="8617467" cy="534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76211" y="22589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0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0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3481" y="964500"/>
            <a:ext cx="7588515" cy="594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Some Examples are:</a:t>
            </a:r>
          </a:p>
          <a:p>
            <a:endParaRPr lang="en-US" sz="3600" dirty="0" smtClean="0"/>
          </a:p>
          <a:p>
            <a:r>
              <a:rPr lang="en-US" sz="3600" dirty="0" smtClean="0"/>
              <a:t>Sunny                            Shiny</a:t>
            </a:r>
          </a:p>
          <a:p>
            <a:endParaRPr lang="en-US" sz="3600" dirty="0" smtClean="0"/>
          </a:p>
          <a:p>
            <a:r>
              <a:rPr lang="en-US" sz="3600" dirty="0" smtClean="0"/>
              <a:t>Bright</a:t>
            </a:r>
          </a:p>
          <a:p>
            <a:endParaRPr lang="en-US" sz="3600" dirty="0"/>
          </a:p>
          <a:p>
            <a:r>
              <a:rPr lang="en-US" sz="3600" dirty="0" smtClean="0"/>
              <a:t>Red</a:t>
            </a:r>
          </a:p>
          <a:p>
            <a:endParaRPr lang="en-US" sz="3600" dirty="0"/>
          </a:p>
          <a:p>
            <a:r>
              <a:rPr lang="en-US" sz="3600" dirty="0" smtClean="0"/>
              <a:t>Brown</a:t>
            </a:r>
          </a:p>
          <a:p>
            <a:r>
              <a:rPr lang="en-US" sz="2800" dirty="0">
                <a:hlinkClick r:id="rId4"/>
              </a:rPr>
              <a:t>http://www.youtube.com/watch?v=</a:t>
            </a:r>
            <a:r>
              <a:rPr lang="en-US" sz="2800" dirty="0" smtClean="0">
                <a:hlinkClick r:id="rId4"/>
              </a:rPr>
              <a:t>EDV</a:t>
            </a:r>
            <a:endParaRPr lang="en-US" sz="2800" dirty="0" smtClean="0"/>
          </a:p>
          <a:p>
            <a:endParaRPr lang="en-US" sz="2800" dirty="0"/>
          </a:p>
        </p:txBody>
      </p:sp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5596" y="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59286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63" y="952558"/>
            <a:ext cx="8822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We can use them in such a manner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67598" y="2289482"/>
            <a:ext cx="81837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He is wearing a </a:t>
            </a:r>
            <a:r>
              <a:rPr lang="en-US" sz="3600" dirty="0" smtClean="0">
                <a:solidFill>
                  <a:srgbClr val="FFFF00"/>
                </a:solidFill>
              </a:rPr>
              <a:t>shiny red </a:t>
            </a:r>
            <a:r>
              <a:rPr lang="en-US" sz="3600" dirty="0" smtClean="0"/>
              <a:t>track </a:t>
            </a:r>
            <a:r>
              <a:rPr lang="en-US" sz="3600" dirty="0" smtClean="0">
                <a:solidFill>
                  <a:schemeClr val="accent3"/>
                </a:solidFill>
              </a:rPr>
              <a:t>suite</a:t>
            </a:r>
          </a:p>
          <a:p>
            <a:r>
              <a:rPr lang="en-US" sz="2800" dirty="0" smtClean="0">
                <a:solidFill>
                  <a:schemeClr val="accent3"/>
                </a:solidFill>
              </a:rPr>
              <a:t>                                    </a:t>
            </a:r>
            <a:endParaRPr lang="en-US" sz="2800" dirty="0">
              <a:solidFill>
                <a:schemeClr val="accent3"/>
              </a:solidFill>
            </a:endParaRPr>
          </a:p>
          <a:p>
            <a:r>
              <a:rPr lang="en-US" sz="2800" dirty="0" smtClean="0">
                <a:solidFill>
                  <a:schemeClr val="accent3"/>
                </a:solidFill>
              </a:rPr>
              <a:t>                                            </a:t>
            </a:r>
            <a:endParaRPr lang="en-US" sz="2800" dirty="0">
              <a:solidFill>
                <a:schemeClr val="accent3"/>
              </a:solidFill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148172"/>
              </p:ext>
            </p:extLst>
          </p:nvPr>
        </p:nvGraphicFramePr>
        <p:xfrm>
          <a:off x="2472931" y="3308716"/>
          <a:ext cx="203849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499"/>
              </a:tblGrid>
              <a:tr h="55165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ADJECTIVES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659219"/>
              </p:ext>
            </p:extLst>
          </p:nvPr>
        </p:nvGraphicFramePr>
        <p:xfrm>
          <a:off x="6933887" y="3236999"/>
          <a:ext cx="130399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998"/>
              </a:tblGrid>
              <a:tr h="399531">
                <a:tc>
                  <a:txBody>
                    <a:bodyPr/>
                    <a:lstStyle/>
                    <a:p>
                      <a:r>
                        <a:rPr lang="en-US" dirty="0" smtClean="0"/>
                        <a:t>NOUN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51651" y="4501444"/>
            <a:ext cx="6934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Its a </a:t>
            </a:r>
            <a:r>
              <a:rPr lang="en-US" sz="4000" dirty="0" smtClean="0">
                <a:solidFill>
                  <a:srgbClr val="FFFF00"/>
                </a:solidFill>
              </a:rPr>
              <a:t>bright sunny </a:t>
            </a:r>
            <a:r>
              <a:rPr lang="en-US" sz="4000" dirty="0" smtClean="0">
                <a:solidFill>
                  <a:schemeClr val="accent3"/>
                </a:solidFill>
              </a:rPr>
              <a:t>day</a:t>
            </a:r>
            <a:endParaRPr lang="en-US" sz="4000" dirty="0">
              <a:solidFill>
                <a:schemeClr val="accent3"/>
              </a:solidFill>
            </a:endParaRPr>
          </a:p>
        </p:txBody>
      </p:sp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27487" y="13975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74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89472181"/>
              </p:ext>
            </p:extLst>
          </p:nvPr>
        </p:nvGraphicFramePr>
        <p:xfrm>
          <a:off x="1252543" y="2189212"/>
          <a:ext cx="6567965" cy="409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7980" y="1036116"/>
            <a:ext cx="8646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ADJECTIVES ANSWER THE FOLLOWING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                         QUESTIONS</a:t>
            </a:r>
            <a:endParaRPr lang="en-US" sz="2800" dirty="0"/>
          </a:p>
        </p:txBody>
      </p:sp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20508" y="35431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63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535197"/>
      </p:ext>
    </p:extLst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278</TotalTime>
  <Words>127</Words>
  <Application>Microsoft Macintosh PowerPoint</Application>
  <PresentationFormat>On-screen Show (4:3)</PresentationFormat>
  <Paragraphs>46</Paragraphs>
  <Slides>8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Sky</vt:lpstr>
      <vt:lpstr>PRESENTATION ON ADJECTIVE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Saint Michael's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 ADVERBS</dc:title>
  <dc:creator>Mandisa Mkwanazi</dc:creator>
  <cp:lastModifiedBy>Mandisa Mkwanazi</cp:lastModifiedBy>
  <cp:revision>33</cp:revision>
  <dcterms:created xsi:type="dcterms:W3CDTF">2011-06-08T00:16:17Z</dcterms:created>
  <dcterms:modified xsi:type="dcterms:W3CDTF">2011-06-10T00:41:58Z</dcterms:modified>
</cp:coreProperties>
</file>